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81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DF7CDA5E-BF57-4C73-9F69-6245A0F72EF8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81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618" autoAdjust="0"/>
  </p:normalViewPr>
  <p:slideViewPr>
    <p:cSldViewPr snapToGrid="0">
      <p:cViewPr varScale="1">
        <p:scale>
          <a:sx n="76" d="100"/>
          <a:sy n="76" d="100"/>
        </p:scale>
        <p:origin x="126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205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543AAC4-0C48-4405-9C17-093473E5C86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80D2E1-761C-474E-845C-624A62BD389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7C9384-9EB8-4035-88B5-EB58E86EB69C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44C42C-890D-488D-A326-B686A169947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6C124E-1B68-4690-9440-34C961AB3D5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D8F33E-642C-4FF9-96AC-717123BA9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8611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4EC258-8EB3-49E5-ADF1-47C19D013EAA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C0C450-38F8-412E-9FA1-A7FE651AE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85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03CB0-CE00-47E5-8B29-9609B691CB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ADFF16-ADCC-464B-B2B5-6A00DD5861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B32D21-8B23-499A-BF3E-6739A6ED0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F088-091F-48D4-9893-976150B64CAE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C365A1-CD5B-4064-BA2B-217EEBD80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834A96-3684-4178-865A-C505D6667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3A21-16D6-4B53-836B-1A467E6A3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00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FE23F-1C8D-4B18-A521-DCBE9891C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7431FE-C9AF-45A8-8BCC-A4AD48394B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583DF2-4B02-4480-A3FC-2BF17C079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F088-091F-48D4-9893-976150B64CAE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BABAF0-478B-440F-8DE5-B6097E9DF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27306E-EF6F-4050-9D68-8B1EE022B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3A21-16D6-4B53-836B-1A467E6A3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491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6D8894-2642-4251-B097-01989016B2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EE892A-DA7B-491C-B183-F53F87C387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8FAB38-4D5A-463D-99A5-23E85101E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F088-091F-48D4-9893-976150B64CAE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DF96A-29DF-4B37-B212-84800FB4F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8BEA6E-C20A-4064-BF40-E10A6BE72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3A21-16D6-4B53-836B-1A467E6A3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536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838E1-F534-4380-B7A9-A7E163911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36E69-3CD1-4117-A8E3-1BAEEB953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339ABD-A567-457C-8406-F982E49E9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F088-091F-48D4-9893-976150B64CAE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470498-5CE9-42C8-94B6-F8114261E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2C924-A22F-48EB-8791-73392C03F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3A21-16D6-4B53-836B-1A467E6A3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43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8C674-3BD6-4E09-AB4F-A2C1C4EEB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495731-9405-4CC0-A6C7-B1DE1E7730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5D7F98-8008-4E10-BAD0-5BDD4DA2F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F088-091F-48D4-9893-976150B64CAE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DCD70C-A9A9-44BB-B965-C14A07BDE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360B4E-9048-4520-ABD8-14254BF82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3A21-16D6-4B53-836B-1A467E6A3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143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9B5F7-C482-42F3-9295-4F46113EA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A3CFC-58DA-45B4-8455-FB370DCEDE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69E46C-8379-4DE8-8CD6-16FD875CD6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5DF0E3-7017-415A-BE99-50792DFB9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F088-091F-48D4-9893-976150B64CAE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5B850F-B39A-4E43-BE75-9F875894D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13A5D9-D6C0-4F8E-83D4-39DE8E9D6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3A21-16D6-4B53-836B-1A467E6A3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143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79B06-C1B7-46DC-9EFC-931C10275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875D2E-CF28-411F-8D40-1EBA33A760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CCC006-C4DD-4D52-9C50-BAE71596B4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8CB20E-00C8-405E-9655-A5E458D9B5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D1D23D-9894-4EEE-A521-EEB0650B7B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8D36E4-C01A-479E-8816-13AAB79A9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F088-091F-48D4-9893-976150B64CAE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315C4B-77BA-4391-BFED-B37C3234C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D2EEF9-0763-4E3A-AAF4-7777DF179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3A21-16D6-4B53-836B-1A467E6A3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824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87388-1F16-4186-BCF2-68EEF6BA8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BCB44F-AFE4-4CCB-BE72-EF498EFD0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F088-091F-48D4-9893-976150B64CAE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AA2BA9-4B95-4984-A39E-C32E4AAA1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94A60F-670C-4897-95E5-1122808B2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3A21-16D6-4B53-836B-1A467E6A3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820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DC9EF9-4178-4C14-977F-DA35FC1DB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F088-091F-48D4-9893-976150B64CAE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7EFBB6-5371-4879-BA14-494E655B8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70B184-1E7C-4170-B7A8-BAF717655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3A21-16D6-4B53-836B-1A467E6A3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1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1067C-BEC0-4190-B22A-627146DC9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6CB661-DA91-40AC-A8F2-F65851BCD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D4D892-9E8F-43C6-BD79-D2B88E5C5F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F1DCEA-DD4B-4449-891E-8D8B9F2C4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F088-091F-48D4-9893-976150B64CAE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27F100-7334-4E19-84B2-451F24014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2A0FAA-EEF6-43F7-A343-1BD215769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3A21-16D6-4B53-836B-1A467E6A3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801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4214E-83A4-4336-A1FA-BBBBAD02A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623734-6AF2-4540-9206-EE5B0CC8AF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7DCDE9-AA71-42AD-BADD-738AD4E27E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EB068A-B174-4D6F-BAEB-3A075528C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F088-091F-48D4-9893-976150B64CAE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ED2DA8-8FD0-47CF-BD81-AFD7FB86B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89EECA-A1AF-472C-836E-5FB0C9564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3A21-16D6-4B53-836B-1A467E6A3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125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AF20F7-D198-41C6-A363-F4274C4C1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1F3726-BF71-4D4C-90D8-EEC689707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2D588F-299E-4BCB-A6D5-C5ACE23415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3F088-091F-48D4-9893-976150B64CAE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F95413-69A8-4B9C-B5CD-82D1B04E99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6232DE-F928-4D9E-9BE7-20BE74BA5D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A3A21-16D6-4B53-836B-1A467E6A3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903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D750-EC6D-4FEE-BD2E-525C71A9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365125"/>
            <a:ext cx="113284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Georgia" panose="02040502050405020303" pitchFamily="18" charset="0"/>
              </a:rPr>
              <a:t>Orpheus and Eurydice</a:t>
            </a:r>
          </a:p>
        </p:txBody>
      </p:sp>
    </p:spTree>
    <p:extLst>
      <p:ext uri="{BB962C8B-B14F-4D97-AF65-F5344CB8AC3E}">
        <p14:creationId xmlns:p14="http://schemas.microsoft.com/office/powerpoint/2010/main" val="1152881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D750-EC6D-4FEE-BD2E-525C71A9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365125"/>
            <a:ext cx="113284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Georgia" panose="02040502050405020303" pitchFamily="18" charset="0"/>
              </a:rPr>
              <a:t>She is bitten and dies.</a:t>
            </a:r>
          </a:p>
        </p:txBody>
      </p:sp>
    </p:spTree>
    <p:extLst>
      <p:ext uri="{BB962C8B-B14F-4D97-AF65-F5344CB8AC3E}">
        <p14:creationId xmlns:p14="http://schemas.microsoft.com/office/powerpoint/2010/main" val="2693582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D750-EC6D-4FEE-BD2E-525C71A9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365125"/>
            <a:ext cx="113284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Georgia" panose="02040502050405020303" pitchFamily="18" charset="0"/>
              </a:rPr>
              <a:t>Deep Sorrow</a:t>
            </a:r>
          </a:p>
        </p:txBody>
      </p:sp>
    </p:spTree>
    <p:extLst>
      <p:ext uri="{BB962C8B-B14F-4D97-AF65-F5344CB8AC3E}">
        <p14:creationId xmlns:p14="http://schemas.microsoft.com/office/powerpoint/2010/main" val="10477329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D750-EC6D-4FEE-BD2E-525C71A9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365125"/>
            <a:ext cx="113284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Georgia" panose="02040502050405020303" pitchFamily="18" charset="0"/>
              </a:rPr>
              <a:t>Orpheus resolves to recover Eurydice.</a:t>
            </a:r>
          </a:p>
        </p:txBody>
      </p:sp>
    </p:spTree>
    <p:extLst>
      <p:ext uri="{BB962C8B-B14F-4D97-AF65-F5344CB8AC3E}">
        <p14:creationId xmlns:p14="http://schemas.microsoft.com/office/powerpoint/2010/main" val="5438266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D750-EC6D-4FEE-BD2E-525C71A9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365125"/>
            <a:ext cx="113284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Georgia" panose="02040502050405020303" pitchFamily="18" charset="0"/>
              </a:rPr>
              <a:t>Orpheus warily descends to the underworld.</a:t>
            </a:r>
          </a:p>
        </p:txBody>
      </p:sp>
    </p:spTree>
    <p:extLst>
      <p:ext uri="{BB962C8B-B14F-4D97-AF65-F5344CB8AC3E}">
        <p14:creationId xmlns:p14="http://schemas.microsoft.com/office/powerpoint/2010/main" val="40745311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D750-EC6D-4FEE-BD2E-525C71A9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365125"/>
            <a:ext cx="113284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Georgia" panose="02040502050405020303" pitchFamily="18" charset="0"/>
              </a:rPr>
              <a:t>The River Styx and the Eerie Underworld</a:t>
            </a:r>
          </a:p>
        </p:txBody>
      </p:sp>
    </p:spTree>
    <p:extLst>
      <p:ext uri="{BB962C8B-B14F-4D97-AF65-F5344CB8AC3E}">
        <p14:creationId xmlns:p14="http://schemas.microsoft.com/office/powerpoint/2010/main" val="13116602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D750-EC6D-4FEE-BD2E-525C71A9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365125"/>
            <a:ext cx="113284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Georgia" panose="02040502050405020303" pitchFamily="18" charset="0"/>
              </a:rPr>
              <a:t>Orpheus is rebuked.</a:t>
            </a:r>
          </a:p>
        </p:txBody>
      </p:sp>
    </p:spTree>
    <p:extLst>
      <p:ext uri="{BB962C8B-B14F-4D97-AF65-F5344CB8AC3E}">
        <p14:creationId xmlns:p14="http://schemas.microsoft.com/office/powerpoint/2010/main" val="12159168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D750-EC6D-4FEE-BD2E-525C71A9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365125"/>
            <a:ext cx="113284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Georgia" panose="02040502050405020303" pitchFamily="18" charset="0"/>
              </a:rPr>
              <a:t>Orpheus performs.</a:t>
            </a:r>
          </a:p>
        </p:txBody>
      </p:sp>
    </p:spTree>
    <p:extLst>
      <p:ext uri="{BB962C8B-B14F-4D97-AF65-F5344CB8AC3E}">
        <p14:creationId xmlns:p14="http://schemas.microsoft.com/office/powerpoint/2010/main" val="13302231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D750-EC6D-4FEE-BD2E-525C71A9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365125"/>
            <a:ext cx="113284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Georgia" panose="02040502050405020303" pitchFamily="18" charset="0"/>
              </a:rPr>
              <a:t>Hades relents, but Orpheus may not look back …</a:t>
            </a:r>
          </a:p>
        </p:txBody>
      </p:sp>
    </p:spTree>
    <p:extLst>
      <p:ext uri="{BB962C8B-B14F-4D97-AF65-F5344CB8AC3E}">
        <p14:creationId xmlns:p14="http://schemas.microsoft.com/office/powerpoint/2010/main" val="26921006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D750-EC6D-4FEE-BD2E-525C71A9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365125"/>
            <a:ext cx="113284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Georgia" panose="02040502050405020303" pitchFamily="18" charset="0"/>
              </a:rPr>
              <a:t>… at Eurydice until they reach sunlight.</a:t>
            </a:r>
          </a:p>
        </p:txBody>
      </p:sp>
    </p:spTree>
    <p:extLst>
      <p:ext uri="{BB962C8B-B14F-4D97-AF65-F5344CB8AC3E}">
        <p14:creationId xmlns:p14="http://schemas.microsoft.com/office/powerpoint/2010/main" val="951708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D750-EC6D-4FEE-BD2E-525C71A9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365125"/>
            <a:ext cx="113284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Georgia" panose="02040502050405020303" pitchFamily="18" charset="0"/>
              </a:rPr>
              <a:t>Orpheus departs, followed by Eurydice.</a:t>
            </a:r>
          </a:p>
        </p:txBody>
      </p:sp>
    </p:spTree>
    <p:extLst>
      <p:ext uri="{BB962C8B-B14F-4D97-AF65-F5344CB8AC3E}">
        <p14:creationId xmlns:p14="http://schemas.microsoft.com/office/powerpoint/2010/main" val="2704384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D750-EC6D-4FEE-BD2E-525C71A9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339725"/>
            <a:ext cx="113284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Georgia" panose="02040502050405020303" pitchFamily="18" charset="0"/>
              </a:rPr>
              <a:t>Youthful Bliss</a:t>
            </a:r>
          </a:p>
        </p:txBody>
      </p:sp>
    </p:spTree>
    <p:extLst>
      <p:ext uri="{BB962C8B-B14F-4D97-AF65-F5344CB8AC3E}">
        <p14:creationId xmlns:p14="http://schemas.microsoft.com/office/powerpoint/2010/main" val="4752246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D750-EC6D-4FEE-BD2E-525C71A9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365125"/>
            <a:ext cx="113284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Georgia" panose="02040502050405020303" pitchFamily="18" charset="0"/>
              </a:rPr>
              <a:t>Orpheus grows uncertain that Eurydice follows.</a:t>
            </a:r>
          </a:p>
        </p:txBody>
      </p:sp>
    </p:spTree>
    <p:extLst>
      <p:ext uri="{BB962C8B-B14F-4D97-AF65-F5344CB8AC3E}">
        <p14:creationId xmlns:p14="http://schemas.microsoft.com/office/powerpoint/2010/main" val="30846086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D750-EC6D-4FEE-BD2E-525C71A9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365125"/>
            <a:ext cx="113284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Georgia" panose="02040502050405020303" pitchFamily="18" charset="0"/>
              </a:rPr>
              <a:t>Orpheus glances back. Eurydice vanishes.</a:t>
            </a:r>
          </a:p>
        </p:txBody>
      </p:sp>
    </p:spTree>
    <p:extLst>
      <p:ext uri="{BB962C8B-B14F-4D97-AF65-F5344CB8AC3E}">
        <p14:creationId xmlns:p14="http://schemas.microsoft.com/office/powerpoint/2010/main" val="38311512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D750-EC6D-4FEE-BD2E-525C71A9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365125"/>
            <a:ext cx="113284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Georgia" panose="02040502050405020303" pitchFamily="18" charset="0"/>
              </a:rPr>
              <a:t>Profound Despondency</a:t>
            </a:r>
          </a:p>
        </p:txBody>
      </p:sp>
    </p:spTree>
    <p:extLst>
      <p:ext uri="{BB962C8B-B14F-4D97-AF65-F5344CB8AC3E}">
        <p14:creationId xmlns:p14="http://schemas.microsoft.com/office/powerpoint/2010/main" val="2917751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D750-EC6D-4FEE-BD2E-525C71A9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365125"/>
            <a:ext cx="113284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Georgia" panose="02040502050405020303" pitchFamily="18" charset="0"/>
              </a:rPr>
              <a:t>Orpheus wanders aimlessly.</a:t>
            </a:r>
          </a:p>
        </p:txBody>
      </p:sp>
    </p:spTree>
    <p:extLst>
      <p:ext uri="{BB962C8B-B14F-4D97-AF65-F5344CB8AC3E}">
        <p14:creationId xmlns:p14="http://schemas.microsoft.com/office/powerpoint/2010/main" val="20186459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D750-EC6D-4FEE-BD2E-525C71A9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365125"/>
            <a:ext cx="113284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Georgia" panose="02040502050405020303" pitchFamily="18" charset="0"/>
              </a:rPr>
              <a:t>Orpheus is killed.</a:t>
            </a:r>
          </a:p>
        </p:txBody>
      </p:sp>
    </p:spTree>
    <p:extLst>
      <p:ext uri="{BB962C8B-B14F-4D97-AF65-F5344CB8AC3E}">
        <p14:creationId xmlns:p14="http://schemas.microsoft.com/office/powerpoint/2010/main" val="40081078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D750-EC6D-4FEE-BD2E-525C71A9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365125"/>
            <a:ext cx="113284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Georgia" panose="02040502050405020303" pitchFamily="18" charset="0"/>
              </a:rPr>
              <a:t>His lyre is placed among the stars.</a:t>
            </a:r>
          </a:p>
        </p:txBody>
      </p:sp>
    </p:spTree>
    <p:extLst>
      <p:ext uri="{BB962C8B-B14F-4D97-AF65-F5344CB8AC3E}">
        <p14:creationId xmlns:p14="http://schemas.microsoft.com/office/powerpoint/2010/main" val="36689301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D750-EC6D-4FEE-BD2E-525C71A9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365125"/>
            <a:ext cx="113284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Georgia" panose="02040502050405020303" pitchFamily="18" charset="0"/>
              </a:rPr>
              <a:t>The Constellation Lyra</a:t>
            </a:r>
          </a:p>
        </p:txBody>
      </p:sp>
    </p:spTree>
    <p:extLst>
      <p:ext uri="{BB962C8B-B14F-4D97-AF65-F5344CB8AC3E}">
        <p14:creationId xmlns:p14="http://schemas.microsoft.com/office/powerpoint/2010/main" val="4032020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D750-EC6D-4FEE-BD2E-525C71A9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365125"/>
            <a:ext cx="113284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Georgia" panose="02040502050405020303" pitchFamily="18" charset="0"/>
              </a:rPr>
              <a:t>Love Theme</a:t>
            </a:r>
          </a:p>
        </p:txBody>
      </p:sp>
    </p:spTree>
    <p:extLst>
      <p:ext uri="{BB962C8B-B14F-4D97-AF65-F5344CB8AC3E}">
        <p14:creationId xmlns:p14="http://schemas.microsoft.com/office/powerpoint/2010/main" val="1581605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D750-EC6D-4FEE-BD2E-525C71A9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365125"/>
            <a:ext cx="113284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Georgia" panose="02040502050405020303" pitchFamily="18" charset="0"/>
              </a:rPr>
              <a:t>Wedding Vows</a:t>
            </a:r>
          </a:p>
        </p:txBody>
      </p:sp>
    </p:spTree>
    <p:extLst>
      <p:ext uri="{BB962C8B-B14F-4D97-AF65-F5344CB8AC3E}">
        <p14:creationId xmlns:p14="http://schemas.microsoft.com/office/powerpoint/2010/main" val="3686343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D750-EC6D-4FEE-BD2E-525C71A9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365125"/>
            <a:ext cx="113284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Georgia" panose="02040502050405020303" pitchFamily="18" charset="0"/>
              </a:rPr>
              <a:t>Wedding Celebration</a:t>
            </a:r>
          </a:p>
        </p:txBody>
      </p:sp>
    </p:spTree>
    <p:extLst>
      <p:ext uri="{BB962C8B-B14F-4D97-AF65-F5344CB8AC3E}">
        <p14:creationId xmlns:p14="http://schemas.microsoft.com/office/powerpoint/2010/main" val="2577739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D750-EC6D-4FEE-BD2E-525C71A9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365125"/>
            <a:ext cx="113284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Georgia" panose="02040502050405020303" pitchFamily="18" charset="0"/>
              </a:rPr>
              <a:t>Dance in the Meadow</a:t>
            </a:r>
          </a:p>
        </p:txBody>
      </p:sp>
    </p:spTree>
    <p:extLst>
      <p:ext uri="{BB962C8B-B14F-4D97-AF65-F5344CB8AC3E}">
        <p14:creationId xmlns:p14="http://schemas.microsoft.com/office/powerpoint/2010/main" val="310865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D750-EC6D-4FEE-BD2E-525C71A9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365125"/>
            <a:ext cx="113284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Georgia" panose="02040502050405020303" pitchFamily="18" charset="0"/>
              </a:rPr>
              <a:t>A snake lurks in the grass.</a:t>
            </a:r>
          </a:p>
        </p:txBody>
      </p:sp>
    </p:spTree>
    <p:extLst>
      <p:ext uri="{BB962C8B-B14F-4D97-AF65-F5344CB8AC3E}">
        <p14:creationId xmlns:p14="http://schemas.microsoft.com/office/powerpoint/2010/main" val="1597249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D750-EC6D-4FEE-BD2E-525C71A9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365125"/>
            <a:ext cx="113284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Georgia" panose="02040502050405020303" pitchFamily="18" charset="0"/>
              </a:rPr>
              <a:t>More Dancing</a:t>
            </a:r>
          </a:p>
        </p:txBody>
      </p:sp>
    </p:spTree>
    <p:extLst>
      <p:ext uri="{BB962C8B-B14F-4D97-AF65-F5344CB8AC3E}">
        <p14:creationId xmlns:p14="http://schemas.microsoft.com/office/powerpoint/2010/main" val="1349760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D750-EC6D-4FEE-BD2E-525C71A9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365125"/>
            <a:ext cx="113284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Georgia" panose="02040502050405020303" pitchFamily="18" charset="0"/>
              </a:rPr>
              <a:t>Eurydice dances ever closer to the serpent.</a:t>
            </a:r>
          </a:p>
        </p:txBody>
      </p:sp>
    </p:spTree>
    <p:extLst>
      <p:ext uri="{BB962C8B-B14F-4D97-AF65-F5344CB8AC3E}">
        <p14:creationId xmlns:p14="http://schemas.microsoft.com/office/powerpoint/2010/main" val="1977967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127</Words>
  <Application>Microsoft Office PowerPoint</Application>
  <PresentationFormat>Widescreen</PresentationFormat>
  <Paragraphs>26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Georgia</vt:lpstr>
      <vt:lpstr>Office Theme</vt:lpstr>
      <vt:lpstr>Orpheus and Eurydice</vt:lpstr>
      <vt:lpstr>Youthful Bliss</vt:lpstr>
      <vt:lpstr>Love Theme</vt:lpstr>
      <vt:lpstr>Wedding Vows</vt:lpstr>
      <vt:lpstr>Wedding Celebration</vt:lpstr>
      <vt:lpstr>Dance in the Meadow</vt:lpstr>
      <vt:lpstr>A snake lurks in the grass.</vt:lpstr>
      <vt:lpstr>More Dancing</vt:lpstr>
      <vt:lpstr>Eurydice dances ever closer to the serpent.</vt:lpstr>
      <vt:lpstr>She is bitten and dies.</vt:lpstr>
      <vt:lpstr>Deep Sorrow</vt:lpstr>
      <vt:lpstr>Orpheus resolves to recover Eurydice.</vt:lpstr>
      <vt:lpstr>Orpheus warily descends to the underworld.</vt:lpstr>
      <vt:lpstr>The River Styx and the Eerie Underworld</vt:lpstr>
      <vt:lpstr>Orpheus is rebuked.</vt:lpstr>
      <vt:lpstr>Orpheus performs.</vt:lpstr>
      <vt:lpstr>Hades relents, but Orpheus may not look back …</vt:lpstr>
      <vt:lpstr>… at Eurydice until they reach sunlight.</vt:lpstr>
      <vt:lpstr>Orpheus departs, followed by Eurydice.</vt:lpstr>
      <vt:lpstr>Orpheus grows uncertain that Eurydice follows.</vt:lpstr>
      <vt:lpstr>Orpheus glances back. Eurydice vanishes.</vt:lpstr>
      <vt:lpstr>Profound Despondency</vt:lpstr>
      <vt:lpstr>Orpheus wanders aimlessly.</vt:lpstr>
      <vt:lpstr>Orpheus is killed.</vt:lpstr>
      <vt:lpstr>His lyre is placed among the stars.</vt:lpstr>
      <vt:lpstr>The Constellation Lyra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Orpheus and Eurydice</dc:title>
  <dc:creator>Wieland, William</dc:creator>
  <cp:lastModifiedBy>Wieland, William</cp:lastModifiedBy>
  <cp:revision>5</cp:revision>
  <dcterms:created xsi:type="dcterms:W3CDTF">2019-09-21T16:31:19Z</dcterms:created>
  <dcterms:modified xsi:type="dcterms:W3CDTF">2019-10-28T22:32:58Z</dcterms:modified>
</cp:coreProperties>
</file>